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75" r:id="rId14"/>
    <p:sldId id="268" r:id="rId15"/>
    <p:sldId id="269" r:id="rId16"/>
    <p:sldId id="271" r:id="rId17"/>
    <p:sldId id="272" r:id="rId18"/>
    <p:sldId id="273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(ОП)</a:t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МБДОУ- детский сад №93</a:t>
            </a:r>
            <a:endParaRPr lang="ru-RU" alt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149165" y="333377"/>
            <a:ext cx="70647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юджетное дошкольное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</a:t>
            </a: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-детский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 №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4020140" y="6165850"/>
            <a:ext cx="13227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Тверь.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687286" y="1589314"/>
            <a:ext cx="6934200" cy="376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режима пребывания детей</a:t>
            </a:r>
          </a:p>
          <a:p>
            <a:pPr algn="ctr">
              <a:buNone/>
            </a:pP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работы: 12-ти часовое пребывание воспитанников при 5-ти дневной рабочей неделе.</a:t>
            </a:r>
          </a:p>
          <a:p>
            <a:pPr fontAlgn="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реализации ОП ДОУ проводится в течение года и делится на два периода: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первый период (с 1 сентября по 31 мая);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второй период (с 1 июня по 31 августа)</a:t>
            </a:r>
          </a:p>
          <a:p>
            <a:pPr algn="ctr">
              <a:buNone/>
            </a:pP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337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219200" y="620485"/>
            <a:ext cx="7532914" cy="381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иные категории детей, на которых ориентирована ОП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</a:t>
            </a:r>
          </a:p>
          <a:p>
            <a:pPr algn="ctr">
              <a:buNone/>
            </a:pPr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ДОУ функционируют 13 возрастных групп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alt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606" y="2879107"/>
            <a:ext cx="7225508" cy="208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51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ДОУ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ДОУ.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Тверской области.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</a:t>
            </a:r>
            <a:r>
              <a:rPr lang="ru-RU" dirty="0" smtClean="0">
                <a:latin typeface="Times New Roman" panose="02020603050405020304" pitchFamily="18" charset="0"/>
              </a:rPr>
              <a:t>личности, </a:t>
            </a:r>
            <a:r>
              <a:rPr lang="ru-RU" dirty="0">
                <a:latin typeface="Times New Roman" panose="02020603050405020304" pitchFamily="18" charset="0"/>
              </a:rPr>
              <a:t>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sz="20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</TotalTime>
  <Words>1415</Words>
  <Application>Microsoft Office PowerPoint</Application>
  <PresentationFormat>Экран (4:3)</PresentationFormat>
  <Paragraphs>160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0" baseType="lpstr">
      <vt:lpstr>Arial Unicode MS</vt:lpstr>
      <vt:lpstr>SimSun</vt:lpstr>
      <vt:lpstr>Arial</vt:lpstr>
      <vt:lpstr>Calibri</vt:lpstr>
      <vt:lpstr>Century Gothic</vt:lpstr>
      <vt:lpstr>Mangal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(ОП) МБДОУ- детский сад №93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WIN</cp:lastModifiedBy>
  <cp:revision>9</cp:revision>
  <dcterms:created xsi:type="dcterms:W3CDTF">2023-08-02T09:43:03Z</dcterms:created>
  <dcterms:modified xsi:type="dcterms:W3CDTF">2023-11-22T05:44:53Z</dcterms:modified>
</cp:coreProperties>
</file>